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26" r:id="rId1"/>
  </p:sldMasterIdLst>
  <p:notesMasterIdLst>
    <p:notesMasterId r:id="rId15"/>
  </p:notesMasterIdLst>
  <p:sldIdLst>
    <p:sldId id="267" r:id="rId2"/>
    <p:sldId id="256" r:id="rId3"/>
    <p:sldId id="26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8" r:id="rId12"/>
    <p:sldId id="264" r:id="rId13"/>
    <p:sldId id="265" r:id="rId14"/>
  </p:sldIdLst>
  <p:sldSz cx="14630400" cy="8229600"/>
  <p:notesSz cx="8229600" cy="14630400"/>
  <p:embeddedFontLst>
    <p:embeddedFont>
      <p:font typeface="Roboto" panose="02000000000000000000" pitchFamily="2" charset="0"/>
      <p:regular r:id="rId16"/>
      <p:bold r:id="rId17"/>
      <p:italic r:id="rId18"/>
      <p:boldItalic r:id="rId19"/>
    </p:embeddedFont>
    <p:embeddedFont>
      <p:font typeface="Roboto Slab" pitchFamily="2" charset="0"/>
      <p:regular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81809A2-0BDA-4992-B72D-6DEA60A39A81}">
          <p14:sldIdLst>
            <p14:sldId id="267"/>
            <p14:sldId id="256"/>
            <p14:sldId id="266"/>
            <p14:sldId id="257"/>
            <p14:sldId id="258"/>
            <p14:sldId id="259"/>
            <p14:sldId id="260"/>
            <p14:sldId id="261"/>
            <p14:sldId id="262"/>
            <p14:sldId id="263"/>
            <p14:sldId id="268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B9FF"/>
    <a:srgbClr val="2027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450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DED00-8049-A138-6AF5-53F87B15B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CC9AFD-C8A9-E029-7F42-5317222CA0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A43085-3B01-A102-9873-C87956B1A7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026DA-4CA9-5065-6F54-0CD75B0A9A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935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68396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30793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956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78809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0204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19299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97999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71864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411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68784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7520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829372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4548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9947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54056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76984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05385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1865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27650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3952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25772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6/2/2025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2569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  <p:sldLayoutId id="2147483747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A469401-05E0-515F-61DB-9240DC26BFE8}"/>
              </a:ext>
            </a:extLst>
          </p:cNvPr>
          <p:cNvSpPr/>
          <p:nvPr/>
        </p:nvSpPr>
        <p:spPr>
          <a:xfrm>
            <a:off x="752707" y="847493"/>
            <a:ext cx="13124985" cy="76665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“Secure Access”</a:t>
            </a:r>
            <a:endParaRPr lang="en-IN" sz="4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2A0314-547A-F179-BA1E-1AC7163A6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841" y="2086351"/>
            <a:ext cx="2652713" cy="26373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C53036-AED4-0E8C-7ECD-B174631346CC}"/>
              </a:ext>
            </a:extLst>
          </p:cNvPr>
          <p:cNvSpPr txBox="1"/>
          <p:nvPr/>
        </p:nvSpPr>
        <p:spPr>
          <a:xfrm>
            <a:off x="1734011" y="5205821"/>
            <a:ext cx="11162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Department of Computer Science and Engineering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970B20-08CF-2F14-EEAA-FC33B1AAE67F}"/>
              </a:ext>
            </a:extLst>
          </p:cNvPr>
          <p:cNvSpPr txBox="1"/>
          <p:nvPr/>
        </p:nvSpPr>
        <p:spPr>
          <a:xfrm>
            <a:off x="4320773" y="5979875"/>
            <a:ext cx="5988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Engineering College Ajmer</a:t>
            </a:r>
            <a:endParaRPr lang="en-IN" sz="3600" dirty="0"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D014A2-78D5-1220-CD9E-4CAABA6AFC57}"/>
              </a:ext>
            </a:extLst>
          </p:cNvPr>
          <p:cNvSpPr txBox="1"/>
          <p:nvPr/>
        </p:nvSpPr>
        <p:spPr>
          <a:xfrm>
            <a:off x="4755991" y="6920442"/>
            <a:ext cx="5118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Mentor : Mrs. Bhanupriya Sharma</a:t>
            </a:r>
          </a:p>
        </p:txBody>
      </p:sp>
    </p:spTree>
    <p:extLst>
      <p:ext uri="{BB962C8B-B14F-4D97-AF65-F5344CB8AC3E}">
        <p14:creationId xmlns:p14="http://schemas.microsoft.com/office/powerpoint/2010/main" val="2208711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9679"/>
            <a:ext cx="10764322" cy="731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⚙️</a:t>
            </a: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Technologies </a:t>
            </a:r>
            <a:r>
              <a:rPr lang="en-US" sz="445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Used in Backend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280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Python 3.12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71192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Versatile and easy to use.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2494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1411" y="422052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30544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Flask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54484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Cross-platform GUI toolkit.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2494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70307" y="326945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5069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Security Libraries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997416"/>
            <a:ext cx="3898821" cy="760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PyCryptodome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75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Scapy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, </a:t>
            </a:r>
            <a:r>
              <a:rPr lang="en-US" sz="175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haslib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, </a:t>
            </a:r>
            <a:r>
              <a:rPr lang="en-US" sz="175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psutil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,</a:t>
            </a:r>
            <a:r>
              <a:rPr lang="en-US" sz="175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ssl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2494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94533" y="599563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68D49-A931-ADBD-783D-1976E351F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6C4F228-CEF5-6107-22E2-A47A5B548406}"/>
              </a:ext>
            </a:extLst>
          </p:cNvPr>
          <p:cNvSpPr/>
          <p:nvPr/>
        </p:nvSpPr>
        <p:spPr>
          <a:xfrm>
            <a:off x="793790" y="1239679"/>
            <a:ext cx="10764322" cy="731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⚙️</a:t>
            </a: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Technologies Used in Frontend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DF54EB11-E7D1-D745-CF6D-126C04E7F9D9}"/>
              </a:ext>
            </a:extLst>
          </p:cNvPr>
          <p:cNvSpPr/>
          <p:nvPr/>
        </p:nvSpPr>
        <p:spPr>
          <a:xfrm>
            <a:off x="1743789" y="4280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Html</a:t>
            </a:r>
            <a:endParaRPr lang="en-US" sz="2200" dirty="0"/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3AFE29D8-41CD-5148-869E-A3137DCED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24946"/>
            <a:ext cx="4564975" cy="4564975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55806DD3-9174-A372-DF18-C5977DAD70D1}"/>
              </a:ext>
            </a:extLst>
          </p:cNvPr>
          <p:cNvSpPr/>
          <p:nvPr/>
        </p:nvSpPr>
        <p:spPr>
          <a:xfrm>
            <a:off x="5571411" y="422052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F3952DD3-BDC0-2997-479F-1FA2EC4908BD}"/>
              </a:ext>
            </a:extLst>
          </p:cNvPr>
          <p:cNvSpPr/>
          <p:nvPr/>
        </p:nvSpPr>
        <p:spPr>
          <a:xfrm>
            <a:off x="9937790" y="30544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JavaScript </a:t>
            </a:r>
            <a:endParaRPr lang="en-US" sz="2200" dirty="0"/>
          </a:p>
        </p:txBody>
      </p:sp>
      <p:pic>
        <p:nvPicPr>
          <p:cNvPr id="9" name="Image 1" descr="preencoded.png">
            <a:extLst>
              <a:ext uri="{FF2B5EF4-FFF2-40B4-BE49-F238E27FC236}">
                <a16:creationId xmlns:a16="http://schemas.microsoft.com/office/drawing/2014/main" id="{F6BDB5FA-9723-797B-736D-021115C66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24946"/>
            <a:ext cx="4564975" cy="4564975"/>
          </a:xfrm>
          <a:prstGeom prst="rect">
            <a:avLst/>
          </a:prstGeom>
        </p:spPr>
      </p:pic>
      <p:sp>
        <p:nvSpPr>
          <p:cNvPr id="10" name="Text 6">
            <a:extLst>
              <a:ext uri="{FF2B5EF4-FFF2-40B4-BE49-F238E27FC236}">
                <a16:creationId xmlns:a16="http://schemas.microsoft.com/office/drawing/2014/main" id="{659F56A3-4FCD-965B-21B3-B4A92F940C63}"/>
              </a:ext>
            </a:extLst>
          </p:cNvPr>
          <p:cNvSpPr/>
          <p:nvPr/>
        </p:nvSpPr>
        <p:spPr>
          <a:xfrm>
            <a:off x="8170307" y="326945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1EEE1870-F79A-2E7B-AD59-B1F5233C4450}"/>
              </a:ext>
            </a:extLst>
          </p:cNvPr>
          <p:cNvSpPr/>
          <p:nvPr/>
        </p:nvSpPr>
        <p:spPr>
          <a:xfrm>
            <a:off x="9937790" y="55069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CSS</a:t>
            </a:r>
            <a:endParaRPr lang="en-US" sz="2200" dirty="0"/>
          </a:p>
        </p:txBody>
      </p:sp>
      <p:pic>
        <p:nvPicPr>
          <p:cNvPr id="13" name="Image 2" descr="preencoded.png">
            <a:extLst>
              <a:ext uri="{FF2B5EF4-FFF2-40B4-BE49-F238E27FC236}">
                <a16:creationId xmlns:a16="http://schemas.microsoft.com/office/drawing/2014/main" id="{71B0EA02-5A24-2D89-798A-58260CD84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24946"/>
            <a:ext cx="4564975" cy="4564975"/>
          </a:xfrm>
          <a:prstGeom prst="rect">
            <a:avLst/>
          </a:prstGeom>
        </p:spPr>
      </p:pic>
      <p:sp>
        <p:nvSpPr>
          <p:cNvPr id="14" name="Text 9">
            <a:extLst>
              <a:ext uri="{FF2B5EF4-FFF2-40B4-BE49-F238E27FC236}">
                <a16:creationId xmlns:a16="http://schemas.microsoft.com/office/drawing/2014/main" id="{8DC0B5E9-82C3-DAA8-7FCA-3B5281B7B315}"/>
              </a:ext>
            </a:extLst>
          </p:cNvPr>
          <p:cNvSpPr/>
          <p:nvPr/>
        </p:nvSpPr>
        <p:spPr>
          <a:xfrm>
            <a:off x="7694533" y="599563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</p:spTree>
    <p:extLst>
      <p:ext uri="{BB962C8B-B14F-4D97-AF65-F5344CB8AC3E}">
        <p14:creationId xmlns:p14="http://schemas.microsoft.com/office/powerpoint/2010/main" val="667952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64926"/>
            <a:ext cx="98570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Project Architecture: Modular Design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3427333"/>
            <a:ext cx="2152055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371915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3654147"/>
            <a:ext cx="13854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UI Module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187077" y="4248388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585F6B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291965"/>
            <a:ext cx="4304109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894892" y="44966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500" dirty="0"/>
          </a:p>
        </p:txBody>
      </p:sp>
      <p:sp>
        <p:nvSpPr>
          <p:cNvPr id="9" name="Text 5"/>
          <p:cNvSpPr/>
          <p:nvPr/>
        </p:nvSpPr>
        <p:spPr>
          <a:xfrm>
            <a:off x="6433304" y="4518779"/>
            <a:ext cx="21931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Security Module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6263164" y="5113020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585F6B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156597"/>
            <a:ext cx="6456164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894773" y="536126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500" dirty="0"/>
          </a:p>
        </p:txBody>
      </p:sp>
      <p:sp>
        <p:nvSpPr>
          <p:cNvPr id="13" name="Text 8"/>
          <p:cNvSpPr/>
          <p:nvPr/>
        </p:nvSpPr>
        <p:spPr>
          <a:xfrm>
            <a:off x="7509272" y="5383411"/>
            <a:ext cx="25924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Monitoring Module</a:t>
            </a:r>
            <a:endParaRPr lang="en-US" sz="2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453652"/>
            <a:ext cx="95988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 &amp; Future Enhancements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7577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5757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Cloud Threat Feeds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4592954" y="57577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8" name="Text 5"/>
          <p:cNvSpPr/>
          <p:nvPr/>
        </p:nvSpPr>
        <p:spPr>
          <a:xfrm>
            <a:off x="5319949" y="5757743"/>
            <a:ext cx="30826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Integration Of Cybersecurity Tools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10137458" y="57577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10867902" y="5757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Automated Response</a:t>
            </a:r>
            <a:endParaRPr lang="en-US" sz="2200" dirty="0"/>
          </a:p>
        </p:txBody>
      </p:sp>
      <p:sp>
        <p:nvSpPr>
          <p:cNvPr id="13" name="Shape 1">
            <a:extLst>
              <a:ext uri="{FF2B5EF4-FFF2-40B4-BE49-F238E27FC236}">
                <a16:creationId xmlns:a16="http://schemas.microsoft.com/office/drawing/2014/main" id="{0BE0B9D6-3F5C-0EA6-2246-8C6971653D83}"/>
              </a:ext>
            </a:extLst>
          </p:cNvPr>
          <p:cNvSpPr/>
          <p:nvPr/>
        </p:nvSpPr>
        <p:spPr>
          <a:xfrm>
            <a:off x="793790" y="660820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E439E314-9661-24EE-DE51-266D5DA15D61}"/>
              </a:ext>
            </a:extLst>
          </p:cNvPr>
          <p:cNvSpPr/>
          <p:nvPr/>
        </p:nvSpPr>
        <p:spPr>
          <a:xfrm>
            <a:off x="1530906" y="67641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Implement  S</a:t>
            </a:r>
            <a:r>
              <a:rPr lang="en-IN" sz="2400" b="0" i="0" dirty="0" err="1">
                <a:solidFill>
                  <a:srgbClr val="EEF0FF"/>
                </a:solidFill>
                <a:effectLst/>
                <a:latin typeface="Google Sans"/>
              </a:rPr>
              <a:t>andbox</a:t>
            </a:r>
            <a:r>
              <a:rPr lang="en-IN" sz="2400" b="0" i="0" dirty="0">
                <a:solidFill>
                  <a:srgbClr val="EEF0FF"/>
                </a:solidFill>
                <a:effectLst/>
                <a:latin typeface="Google Sans"/>
              </a:rPr>
              <a:t>  </a:t>
            </a: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Environment For APK Analysis 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18323"/>
            <a:ext cx="7556421" cy="2149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🔐</a:t>
            </a: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Secure Access – Project Architecture &amp; Technologies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0768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presentation outlines the architecture and technologies behind our secure access project. We will cover system monitoring, web security, and data protection. Join us to explore the building blocks of a robust security system!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1270040" y="6014442"/>
            <a:ext cx="261068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C11701-F5E6-BA43-799A-E0751B0A6CE7}"/>
              </a:ext>
            </a:extLst>
          </p:cNvPr>
          <p:cNvSpPr txBox="1"/>
          <p:nvPr/>
        </p:nvSpPr>
        <p:spPr>
          <a:xfrm>
            <a:off x="635619" y="401442"/>
            <a:ext cx="6043961" cy="777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50" dirty="0">
                <a:solidFill>
                  <a:srgbClr val="00B0F0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TEAM MEMBERS</a:t>
            </a:r>
            <a:endParaRPr lang="en-IN" sz="4450" dirty="0">
              <a:solidFill>
                <a:srgbClr val="00B0F0"/>
              </a:solidFill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3DCACD-709C-BF39-8CC9-42A547DBC548}"/>
              </a:ext>
            </a:extLst>
          </p:cNvPr>
          <p:cNvSpPr txBox="1"/>
          <p:nvPr/>
        </p:nvSpPr>
        <p:spPr>
          <a:xfrm>
            <a:off x="635619" y="2002201"/>
            <a:ext cx="99245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/>
              <a:t>Musraf Khan (22EEACY033)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/>
              <a:t>Darshanpal Singh (22EEACY017)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/>
              <a:t>Arvind Singh Rathore(22EEACY009)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/>
              <a:t>Aryan Nawal (22EEACY010)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/>
              <a:t>Ankur Choudhary (22EEACY006)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/>
              <a:t>Divesh (22EEACY019)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438021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67345"/>
            <a:ext cx="7556421" cy="1440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Overview </a:t>
            </a:r>
            <a:r>
              <a:rPr lang="en-US" sz="445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📌</a:t>
            </a: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: Secure Access System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37117" y="27030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27030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System Monitoring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19349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insights into system performance.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0383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8" name="Text 5"/>
          <p:cNvSpPr/>
          <p:nvPr/>
        </p:nvSpPr>
        <p:spPr>
          <a:xfrm>
            <a:off x="1530906" y="40383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Web Security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452878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Advanced filtering and protection mechanisms.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37364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5373648"/>
            <a:ext cx="29103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Application Shielding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86406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Fortifying applications against threats.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70893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4" name="Text 11"/>
          <p:cNvSpPr/>
          <p:nvPr/>
        </p:nvSpPr>
        <p:spPr>
          <a:xfrm>
            <a:off x="1530906" y="67089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Protection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719935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Guarding sensitive information effectively.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E48DA68-2C69-EB51-F450-E1E8C960E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953" y="2524013"/>
            <a:ext cx="1176630" cy="9632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FAEB1AF-E1BC-8EAF-2426-ED9231C1B8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294" y="3881468"/>
            <a:ext cx="1115294" cy="9108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8F8AF10-E6D9-4F66-BE35-F6C4B0241D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266" y="5202631"/>
            <a:ext cx="1149349" cy="93863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F8EBCFD-D0EB-D738-D567-46023D21E9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999" y="6554141"/>
            <a:ext cx="1039644" cy="8490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999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3890" y="2805827"/>
            <a:ext cx="9075777" cy="597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🖥️</a:t>
            </a:r>
            <a:r>
              <a:rPr lang="en-US" sz="36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System Monitoring: Real-time Insights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7303770" y="3679746"/>
            <a:ext cx="22860" cy="4047768"/>
          </a:xfrm>
          <a:prstGeom prst="roundRect">
            <a:avLst>
              <a:gd name="adj" fmla="val 120735"/>
            </a:avLst>
          </a:prstGeom>
          <a:solidFill>
            <a:srgbClr val="585F6B"/>
          </a:solidFill>
          <a:ln/>
        </p:spPr>
      </p:sp>
      <p:sp>
        <p:nvSpPr>
          <p:cNvPr id="5" name="Shape 2"/>
          <p:cNvSpPr/>
          <p:nvPr/>
        </p:nvSpPr>
        <p:spPr>
          <a:xfrm>
            <a:off x="6579096" y="4082177"/>
            <a:ext cx="551974" cy="22860"/>
          </a:xfrm>
          <a:prstGeom prst="roundRect">
            <a:avLst>
              <a:gd name="adj" fmla="val 120735"/>
            </a:avLst>
          </a:prstGeom>
          <a:solidFill>
            <a:srgbClr val="585F6B"/>
          </a:solidFill>
          <a:ln/>
        </p:spPr>
      </p:sp>
      <p:sp>
        <p:nvSpPr>
          <p:cNvPr id="6" name="Shape 3"/>
          <p:cNvSpPr/>
          <p:nvPr/>
        </p:nvSpPr>
        <p:spPr>
          <a:xfrm>
            <a:off x="7108210" y="3886676"/>
            <a:ext cx="413980" cy="413980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7" name="Text 4"/>
          <p:cNvSpPr/>
          <p:nvPr/>
        </p:nvSpPr>
        <p:spPr>
          <a:xfrm>
            <a:off x="7177147" y="3921145"/>
            <a:ext cx="275987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4095274" y="3863697"/>
            <a:ext cx="2299930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CPU Usage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43890" y="4261604"/>
            <a:ext cx="5751314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Tracked every second.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7499330" y="5002054"/>
            <a:ext cx="551974" cy="22860"/>
          </a:xfrm>
          <a:prstGeom prst="roundRect">
            <a:avLst>
              <a:gd name="adj" fmla="val 120735"/>
            </a:avLst>
          </a:prstGeom>
          <a:solidFill>
            <a:srgbClr val="585F6B"/>
          </a:solidFill>
          <a:ln/>
        </p:spPr>
      </p:sp>
      <p:sp>
        <p:nvSpPr>
          <p:cNvPr id="11" name="Shape 8"/>
          <p:cNvSpPr/>
          <p:nvPr/>
        </p:nvSpPr>
        <p:spPr>
          <a:xfrm>
            <a:off x="7108210" y="4806553"/>
            <a:ext cx="413980" cy="413980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2" name="Text 9"/>
          <p:cNvSpPr/>
          <p:nvPr/>
        </p:nvSpPr>
        <p:spPr>
          <a:xfrm>
            <a:off x="7177147" y="4841022"/>
            <a:ext cx="275987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8235196" y="4783574"/>
            <a:ext cx="2299930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Memory Usage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8235196" y="5181481"/>
            <a:ext cx="5751314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Monitors RAM consumption.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6579096" y="5830014"/>
            <a:ext cx="551974" cy="22860"/>
          </a:xfrm>
          <a:prstGeom prst="roundRect">
            <a:avLst>
              <a:gd name="adj" fmla="val 120735"/>
            </a:avLst>
          </a:prstGeom>
          <a:solidFill>
            <a:srgbClr val="585F6B"/>
          </a:solidFill>
          <a:ln/>
        </p:spPr>
      </p:sp>
      <p:sp>
        <p:nvSpPr>
          <p:cNvPr id="16" name="Shape 13"/>
          <p:cNvSpPr/>
          <p:nvPr/>
        </p:nvSpPr>
        <p:spPr>
          <a:xfrm>
            <a:off x="7108210" y="5634514"/>
            <a:ext cx="413980" cy="413980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7" name="Text 14"/>
          <p:cNvSpPr/>
          <p:nvPr/>
        </p:nvSpPr>
        <p:spPr>
          <a:xfrm>
            <a:off x="7177147" y="5668982"/>
            <a:ext cx="275987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4095274" y="5611535"/>
            <a:ext cx="2299930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Network Activity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643890" y="6009442"/>
            <a:ext cx="5751314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Detects anomalies in traffic.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7499330" y="6657975"/>
            <a:ext cx="551974" cy="22860"/>
          </a:xfrm>
          <a:prstGeom prst="roundRect">
            <a:avLst>
              <a:gd name="adj" fmla="val 120735"/>
            </a:avLst>
          </a:prstGeom>
          <a:solidFill>
            <a:srgbClr val="585F6B"/>
          </a:solidFill>
          <a:ln/>
        </p:spPr>
      </p:sp>
      <p:sp>
        <p:nvSpPr>
          <p:cNvPr id="21" name="Shape 18"/>
          <p:cNvSpPr/>
          <p:nvPr/>
        </p:nvSpPr>
        <p:spPr>
          <a:xfrm>
            <a:off x="7108210" y="6462474"/>
            <a:ext cx="413980" cy="413980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22" name="Text 19"/>
          <p:cNvSpPr/>
          <p:nvPr/>
        </p:nvSpPr>
        <p:spPr>
          <a:xfrm>
            <a:off x="7177147" y="6496943"/>
            <a:ext cx="275987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150" dirty="0"/>
          </a:p>
        </p:txBody>
      </p:sp>
      <p:sp>
        <p:nvSpPr>
          <p:cNvPr id="23" name="Text 20"/>
          <p:cNvSpPr/>
          <p:nvPr/>
        </p:nvSpPr>
        <p:spPr>
          <a:xfrm>
            <a:off x="8235196" y="6439495"/>
            <a:ext cx="2299930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Disk I/O</a:t>
            </a:r>
            <a:endParaRPr lang="en-US" sz="1800" dirty="0"/>
          </a:p>
        </p:txBody>
      </p:sp>
      <p:sp>
        <p:nvSpPr>
          <p:cNvPr id="24" name="Text 21"/>
          <p:cNvSpPr/>
          <p:nvPr/>
        </p:nvSpPr>
        <p:spPr>
          <a:xfrm>
            <a:off x="8235196" y="6837402"/>
            <a:ext cx="5751314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Identifies hardware issues.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59004"/>
            <a:ext cx="7556421" cy="1440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🌐</a:t>
            </a: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Web Security: Filtering &amp; Protection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33958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133374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URL Filtering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3339584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912304" y="4133374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Content Filtering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3339584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44538" y="4133374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SSL/TLS Inspection</a:t>
            </a:r>
            <a:endParaRPr lang="en-US" sz="2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5522476"/>
            <a:ext cx="566976" cy="56697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280190" y="6316266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Anti-Phishing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91433"/>
            <a:ext cx="11100435" cy="731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🔒</a:t>
            </a: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Application Shielding: Fortifying Apps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900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Runtime Monitoring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7119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Monitors application behavior.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1900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Input Validation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77119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Prevents injection attacks.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190048"/>
            <a:ext cx="30395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Privilege Management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77119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Enforces least-privilege.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28794"/>
            <a:ext cx="7556421" cy="2149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📁</a:t>
            </a: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Data Protection: Guarding Sensitive Information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318153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544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Encryption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403538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Hashing.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679037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9058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Access Control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540742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Role-based access (RBAC).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603992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62667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Loss Prevention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75715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Detects sensitive data leaks.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49705"/>
            <a:ext cx="7556421" cy="2149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📢</a:t>
            </a: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Alerts &amp; Settings: Configuration &amp; Notifications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939064"/>
            <a:ext cx="3664863" cy="1306949"/>
          </a:xfrm>
          <a:prstGeom prst="roundRect">
            <a:avLst>
              <a:gd name="adj" fmla="val 2603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4165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Customizable Alerts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4656296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Define event thresholds.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939064"/>
            <a:ext cx="3664863" cy="1306949"/>
          </a:xfrm>
          <a:prstGeom prst="roundRect">
            <a:avLst>
              <a:gd name="adj" fmla="val 2603"/>
            </a:avLst>
          </a:prstGeom>
          <a:solidFill>
            <a:srgbClr val="3F4652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4165878"/>
            <a:ext cx="29325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Notification Channels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4656296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Email, SMS, push notifications.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72827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699641"/>
            <a:ext cx="36990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Configuration Management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190059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Easy deployment and updates.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139</TotalTime>
  <Words>353</Words>
  <Application>Microsoft Office PowerPoint</Application>
  <PresentationFormat>Custom</PresentationFormat>
  <Paragraphs>101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Google Sans</vt:lpstr>
      <vt:lpstr>Calibri</vt:lpstr>
      <vt:lpstr>Roboto Slab</vt:lpstr>
      <vt:lpstr>Wingdings</vt:lpstr>
      <vt:lpstr>Roboto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Musraf khan</cp:lastModifiedBy>
  <cp:revision>12</cp:revision>
  <dcterms:created xsi:type="dcterms:W3CDTF">2025-03-21T04:07:58Z</dcterms:created>
  <dcterms:modified xsi:type="dcterms:W3CDTF">2025-06-02T08:25:51Z</dcterms:modified>
</cp:coreProperties>
</file>